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海报张贴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"/>
            <a:ext cx="32398970" cy="43198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54050" y="6627495"/>
            <a:ext cx="16788130" cy="2291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/>
              <a:t>建议字号不小于</a:t>
            </a:r>
            <a:r>
              <a:rPr lang="en-US" altLang="zh-CN" sz="11500"/>
              <a:t>28</a:t>
            </a:r>
            <a:r>
              <a:rPr lang="zh-CN" altLang="en-US" sz="11500"/>
              <a:t>号</a:t>
            </a:r>
            <a:endParaRPr lang="zh-CN" altLang="en-US" sz="11500"/>
          </a:p>
          <a:p>
            <a:endParaRPr lang="zh-CN" alt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c1NjQ5YjEwYWUwNjkwMTk2OTIyYTZmZjJhOTZlNDMifQ=="/>
  <p:tag name="KSO_WPP_MARK_KEY" val="acca7a4c-558a-4dfb-bff5-2eb7b9df35c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cqkj01</dc:creator>
  <cp:lastModifiedBy>王</cp:lastModifiedBy>
  <cp:revision>7</cp:revision>
  <dcterms:created xsi:type="dcterms:W3CDTF">2023-03-14T02:39:00Z</dcterms:created>
  <dcterms:modified xsi:type="dcterms:W3CDTF">2023-03-15T11:02:04Z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7050BC9B8F4940F995A6B16ECE519A06</vt:lpwstr>
  </property>
  <property fmtid="{D5CDD505-2E9C-101B-9397-08002B2CF9AE}" pid="3" name="KSOProductBuildVer">
    <vt:lpwstr>2052-11.1.0.13703</vt:lpwstr>
  </property>
</Properties>
</file>